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63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28600" y="274638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701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10 de enero del 2017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6002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32: </a:t>
            </a:r>
            <a:r>
              <a:rPr lang="es-ES_tradnl" altLang="en-US" kern="0" smtClean="0"/>
              <a:t>¿Como es un mesón? </a:t>
            </a:r>
          </a:p>
          <a:p>
            <a:pPr>
              <a:buFontTx/>
              <a:buNone/>
            </a:pPr>
            <a:r>
              <a:rPr lang="es-ES_tradnl" altLang="en-US" sz="2400" i="1" kern="0" smtClean="0">
                <a:solidFill>
                  <a:srgbClr val="0070C0"/>
                </a:solidFill>
              </a:rPr>
              <a:t>L.O: To learn about different meals/foods eaten in hispanic countries</a:t>
            </a:r>
          </a:p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kern="0" smtClean="0">
                <a:solidFill>
                  <a:schemeClr val="tx2"/>
                </a:solidFill>
              </a:rPr>
              <a:t>Copia y completa o responde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¿Por qué tienes que estudiar mucho?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¿A qué clase acaban de asistir?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Yo ________ a estudi____ mas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Ellos _______ de com______.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Él ______ a recib_____ buenas notas.</a:t>
            </a:r>
          </a:p>
          <a:p>
            <a:pPr>
              <a:buFontTx/>
              <a:buNone/>
            </a:pPr>
            <a:endParaRPr lang="es-ES_tradnl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898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3909" y="943897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hoja</a:t>
            </a:r>
            <a:r>
              <a:rPr lang="en-US" altLang="en-US" sz="2800" dirty="0" smtClean="0"/>
              <a:t> LA COMIDA MEXICANA Y </a:t>
            </a:r>
            <a:r>
              <a:rPr lang="en-US" altLang="en-US" sz="2800" dirty="0" smtClean="0"/>
              <a:t>ESPAÑOLA</a:t>
            </a:r>
          </a:p>
          <a:p>
            <a:r>
              <a:rPr lang="en-US" altLang="en-US" sz="2800" u="sng" dirty="0" err="1" smtClean="0"/>
              <a:t>Proposito</a:t>
            </a:r>
            <a:r>
              <a:rPr lang="en-US" altLang="en-US" sz="2800" u="sng" dirty="0" smtClean="0"/>
              <a:t> D: </a:t>
            </a:r>
            <a:r>
              <a:rPr lang="en-US" altLang="en-US" sz="2800" u="sng" dirty="0" err="1" smtClean="0"/>
              <a:t>En</a:t>
            </a:r>
            <a:r>
              <a:rPr lang="en-US" altLang="en-US" sz="2800" u="sng" dirty="0" smtClean="0"/>
              <a:t> la </a:t>
            </a:r>
            <a:r>
              <a:rPr lang="en-US" altLang="en-US" sz="2800" u="sng" dirty="0" err="1" smtClean="0"/>
              <a:t>hamburgueseria</a:t>
            </a:r>
            <a:r>
              <a:rPr lang="en-US" altLang="en-US" sz="2800" smtClean="0"/>
              <a:t> is due TOMORROW!!</a:t>
            </a:r>
            <a:endParaRPr lang="en-US" altLang="en-US" sz="2800" u="sng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89935" y="2195052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5887</TotalTime>
  <Words>108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35</cp:revision>
  <cp:lastPrinted>2017-01-04T14:59:40Z</cp:lastPrinted>
  <dcterms:created xsi:type="dcterms:W3CDTF">2011-04-11T01:38:25Z</dcterms:created>
  <dcterms:modified xsi:type="dcterms:W3CDTF">2017-01-11T21:02:28Z</dcterms:modified>
</cp:coreProperties>
</file>